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95"/>
  </p:notesMasterIdLst>
  <p:sldIdLst>
    <p:sldId id="350" r:id="rId2"/>
    <p:sldId id="351" r:id="rId3"/>
    <p:sldId id="352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355" r:id="rId26"/>
    <p:sldId id="282" r:id="rId27"/>
    <p:sldId id="283" r:id="rId28"/>
    <p:sldId id="284" r:id="rId29"/>
    <p:sldId id="285" r:id="rId30"/>
    <p:sldId id="356" r:id="rId31"/>
    <p:sldId id="287" r:id="rId32"/>
    <p:sldId id="289" r:id="rId33"/>
    <p:sldId id="290" r:id="rId34"/>
    <p:sldId id="288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53" r:id="rId45"/>
    <p:sldId id="301" r:id="rId46"/>
    <p:sldId id="302" r:id="rId47"/>
    <p:sldId id="303" r:id="rId48"/>
    <p:sldId id="304" r:id="rId49"/>
    <p:sldId id="357" r:id="rId50"/>
    <p:sldId id="306" r:id="rId51"/>
    <p:sldId id="307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5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59" r:id="rId92"/>
    <p:sldId id="360" r:id="rId93"/>
    <p:sldId id="354" r:id="rId9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1914" y="91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n-lt"/>
        <a:ea typeface="+mn-ea"/>
        <a:cs typeface="+mn-cs"/>
        <a:sym typeface="Calibri"/>
      </a:defRPr>
    </a:lvl1pPr>
    <a:lvl2pPr indent="2286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2pPr>
    <a:lvl3pPr indent="4572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3pPr>
    <a:lvl4pPr indent="6858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4pPr>
    <a:lvl5pPr indent="9144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5pPr>
    <a:lvl6pPr indent="11430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6pPr>
    <a:lvl7pPr indent="13716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7pPr>
    <a:lvl8pPr indent="16002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8pPr>
    <a:lvl9pPr indent="18288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844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542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32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411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065203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49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785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8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38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31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69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22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814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16871-FFB8-4317-9A76-75397BD3AE31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610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3000">
              <a:schemeClr val="accent1">
                <a:lumMod val="60000"/>
                <a:lumOff val="40000"/>
              </a:schemeClr>
            </a:gs>
            <a:gs pos="83000">
              <a:schemeClr val="accent1">
                <a:lumMod val="75000"/>
              </a:schemeClr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0" y="685800"/>
            <a:ext cx="9144000" cy="830993"/>
          </a:xfrm>
          <a:prstGeom prst="rect">
            <a:avLst/>
          </a:prstGeom>
          <a:ln w="12700">
            <a:miter lim="400000"/>
          </a:ln>
          <a:effectLst>
            <a:outerShdw blurRad="127000" dist="38100" dir="2700000" algn="tl" rotWithShape="0">
              <a:schemeClr val="bg1">
                <a:alpha val="25000"/>
              </a:scheme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 anchor="ctr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190500" dist="63500" dir="2700000" algn="ctr" rotWithShape="0">
                    <a:schemeClr val="bg2">
                      <a:alpha val="20000"/>
                    </a:schemeClr>
                  </a:outerShdw>
                </a:effectLst>
                <a:latin typeface="Arial Black" panose="020B0A04020102020204" pitchFamily="34" charset="0"/>
              </a:rPr>
              <a:t>Longstreet Lodge No. 268</a:t>
            </a:r>
            <a:endParaRPr sz="4800" b="1" dirty="0">
              <a:solidFill>
                <a:schemeClr val="accent1">
                  <a:lumMod val="50000"/>
                </a:schemeClr>
              </a:solidFill>
              <a:effectLst>
                <a:outerShdw blurRad="190500" dist="63500" dir="2700000" algn="ctr" rotWithShape="0">
                  <a:schemeClr val="bg2">
                    <a:alpha val="2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Shape 22"/>
          <p:cNvSpPr/>
          <p:nvPr/>
        </p:nvSpPr>
        <p:spPr>
          <a:xfrm>
            <a:off x="0" y="5791200"/>
            <a:ext cx="91440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MASTER MASON DEGREE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989" y="1837985"/>
            <a:ext cx="3632022" cy="363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54144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7.jpeg" descr="pic18"/>
          <p:cNvPicPr>
            <a:picLocks noChangeAspect="1"/>
          </p:cNvPicPr>
          <p:nvPr/>
        </p:nvPicPr>
        <p:blipFill rotWithShape="1">
          <a:blip r:embed="rId2">
            <a:extLst/>
          </a:blip>
          <a:srcRect r="1521"/>
          <a:stretch/>
        </p:blipFill>
        <p:spPr>
          <a:xfrm>
            <a:off x="-106073" y="-30164"/>
            <a:ext cx="9250073" cy="6888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image8.jpeg" descr="pic19"/>
          <p:cNvPicPr>
            <a:picLocks noChangeAspect="1"/>
          </p:cNvPicPr>
          <p:nvPr/>
        </p:nvPicPr>
        <p:blipFill rotWithShape="1">
          <a:blip r:embed="rId2">
            <a:extLst/>
          </a:blip>
          <a:srcRect t="480" r="1031"/>
          <a:stretch/>
        </p:blipFill>
        <p:spPr>
          <a:xfrm>
            <a:off x="0" y="0"/>
            <a:ext cx="9144000" cy="68786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9.jpeg" descr="pic20"/>
          <p:cNvPicPr>
            <a:picLocks noChangeAspect="1"/>
          </p:cNvPicPr>
          <p:nvPr/>
        </p:nvPicPr>
        <p:blipFill rotWithShape="1">
          <a:blip r:embed="rId2">
            <a:extLst/>
          </a:blip>
          <a:srcRect t="1162" r="1437"/>
          <a:stretch/>
        </p:blipFill>
        <p:spPr>
          <a:xfrm>
            <a:off x="0" y="0"/>
            <a:ext cx="9144000" cy="68357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image10.jpeg" descr="pic21"/>
          <p:cNvPicPr>
            <a:picLocks noChangeAspect="1"/>
          </p:cNvPicPr>
          <p:nvPr/>
        </p:nvPicPr>
        <p:blipFill rotWithShape="1">
          <a:blip r:embed="rId2">
            <a:extLst/>
          </a:blip>
          <a:srcRect l="1503" r="2340"/>
          <a:stretch/>
        </p:blipFill>
        <p:spPr>
          <a:xfrm>
            <a:off x="-1" y="0"/>
            <a:ext cx="9144001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11.jpeg" descr="pic22"/>
          <p:cNvPicPr>
            <a:picLocks noChangeAspect="1"/>
          </p:cNvPicPr>
          <p:nvPr/>
        </p:nvPicPr>
        <p:blipFill rotWithShape="1">
          <a:blip r:embed="rId2">
            <a:extLst/>
          </a:blip>
          <a:srcRect l="724" b="724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image12.jpeg" descr="pic23"/>
          <p:cNvPicPr>
            <a:picLocks noChangeAspect="1"/>
          </p:cNvPicPr>
          <p:nvPr/>
        </p:nvPicPr>
        <p:blipFill rotWithShape="1">
          <a:blip r:embed="rId2">
            <a:extLst/>
          </a:blip>
          <a:srcRect l="745" t="30" r="9787" b="5215"/>
          <a:stretch/>
        </p:blipFill>
        <p:spPr>
          <a:xfrm>
            <a:off x="0" y="-285750"/>
            <a:ext cx="9144000" cy="71437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image13.jpeg" descr="pic24"/>
          <p:cNvPicPr>
            <a:picLocks noChangeAspect="1"/>
          </p:cNvPicPr>
          <p:nvPr/>
        </p:nvPicPr>
        <p:blipFill rotWithShape="1">
          <a:blip r:embed="rId2">
            <a:extLst/>
          </a:blip>
          <a:srcRect t="2469" r="3619"/>
          <a:stretch/>
        </p:blipFill>
        <p:spPr>
          <a:xfrm>
            <a:off x="-123826" y="0"/>
            <a:ext cx="9267826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image14.jpeg" descr="pic25"/>
          <p:cNvPicPr>
            <a:picLocks noChangeAspect="1"/>
          </p:cNvPicPr>
          <p:nvPr/>
        </p:nvPicPr>
        <p:blipFill rotWithShape="1">
          <a:blip r:embed="rId2">
            <a:extLst/>
          </a:blip>
          <a:srcRect t="1023" r="4963"/>
          <a:stretch/>
        </p:blipFill>
        <p:spPr>
          <a:xfrm>
            <a:off x="-1" y="0"/>
            <a:ext cx="9144001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image15.jpeg" descr="pic26"/>
          <p:cNvPicPr>
            <a:picLocks noChangeAspect="1"/>
          </p:cNvPicPr>
          <p:nvPr/>
        </p:nvPicPr>
        <p:blipFill rotWithShape="1">
          <a:blip r:embed="rId2">
            <a:extLst/>
          </a:blip>
          <a:srcRect t="1679" r="5457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3" t="26368" r="16681" b="2260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effectLst>
            <a:outerShdw blurRad="127000" dist="63500" dir="2700000" algn="tl" rotWithShape="0">
              <a:prstClr val="black">
                <a:alpha val="7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MASTER MASON DEGREE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FIRST SECTION</a:t>
            </a:r>
          </a:p>
        </p:txBody>
      </p:sp>
    </p:spTree>
    <p:extLst>
      <p:ext uri="{BB962C8B-B14F-4D97-AF65-F5344CB8AC3E}">
        <p14:creationId xmlns:p14="http://schemas.microsoft.com/office/powerpoint/2010/main" val="3608855565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image16.jpeg" descr="pic27"/>
          <p:cNvPicPr>
            <a:picLocks noChangeAspect="1"/>
          </p:cNvPicPr>
          <p:nvPr/>
        </p:nvPicPr>
        <p:blipFill rotWithShape="1">
          <a:blip r:embed="rId2">
            <a:extLst/>
          </a:blip>
          <a:srcRect t="935" r="3916"/>
          <a:stretch/>
        </p:blipFill>
        <p:spPr>
          <a:xfrm>
            <a:off x="-1" y="0"/>
            <a:ext cx="9144001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image17.jpeg" descr="pic28"/>
          <p:cNvPicPr>
            <a:picLocks noChangeAspect="1"/>
          </p:cNvPicPr>
          <p:nvPr/>
        </p:nvPicPr>
        <p:blipFill rotWithShape="1">
          <a:blip r:embed="rId2">
            <a:extLst/>
          </a:blip>
          <a:srcRect l="1919" t="855" r="1112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image18.jpeg" descr="pic29"/>
          <p:cNvPicPr>
            <a:picLocks noChangeAspect="1"/>
          </p:cNvPicPr>
          <p:nvPr/>
        </p:nvPicPr>
        <p:blipFill rotWithShape="1">
          <a:blip r:embed="rId2">
            <a:extLst/>
          </a:blip>
          <a:srcRect t="2070"/>
          <a:stretch/>
        </p:blipFill>
        <p:spPr>
          <a:xfrm>
            <a:off x="0" y="-1"/>
            <a:ext cx="9144000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19.jpeg" descr="pic30"/>
          <p:cNvPicPr>
            <a:picLocks noChangeAspect="1"/>
          </p:cNvPicPr>
          <p:nvPr/>
        </p:nvPicPr>
        <p:blipFill rotWithShape="1">
          <a:blip r:embed="rId2">
            <a:extLst/>
          </a:blip>
          <a:srcRect t="1237" r="1031"/>
          <a:stretch/>
        </p:blipFill>
        <p:spPr>
          <a:xfrm>
            <a:off x="0" y="0"/>
            <a:ext cx="9144000" cy="68707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20.jpeg" descr="pic31"/>
          <p:cNvPicPr>
            <a:picLocks noChangeAspect="1"/>
          </p:cNvPicPr>
          <p:nvPr/>
        </p:nvPicPr>
        <p:blipFill rotWithShape="1">
          <a:blip r:embed="rId2">
            <a:extLst/>
          </a:blip>
          <a:srcRect l="703" t="807" r="1125" b="1225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image18.jpeg" descr="pic29"/>
          <p:cNvPicPr>
            <a:picLocks noChangeAspect="1"/>
          </p:cNvPicPr>
          <p:nvPr/>
        </p:nvPicPr>
        <p:blipFill rotWithShape="1">
          <a:blip r:embed="rId2">
            <a:extLst/>
          </a:blip>
          <a:srcRect t="2070"/>
          <a:stretch/>
        </p:blipFill>
        <p:spPr>
          <a:xfrm>
            <a:off x="0" y="-1"/>
            <a:ext cx="9144000" cy="68580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82184551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image22.jpeg" descr="pic33"/>
          <p:cNvPicPr>
            <a:picLocks noChangeAspect="1"/>
          </p:cNvPicPr>
          <p:nvPr/>
        </p:nvPicPr>
        <p:blipFill rotWithShape="1">
          <a:blip r:embed="rId2">
            <a:extLst/>
          </a:blip>
          <a:srcRect t="929" r="929"/>
          <a:stretch/>
        </p:blipFill>
        <p:spPr>
          <a:xfrm>
            <a:off x="-1" y="0"/>
            <a:ext cx="9144001" cy="68627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image23.jpeg" descr="pic34"/>
          <p:cNvPicPr>
            <a:picLocks noChangeAspect="1"/>
          </p:cNvPicPr>
          <p:nvPr/>
        </p:nvPicPr>
        <p:blipFill rotWithShape="1">
          <a:blip r:embed="rId2">
            <a:extLst/>
          </a:blip>
          <a:srcRect l="2538" t="1449"/>
          <a:stretch/>
        </p:blipFill>
        <p:spPr>
          <a:xfrm>
            <a:off x="0" y="0"/>
            <a:ext cx="9144000" cy="68945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image24.jpeg" descr="pic35"/>
          <p:cNvPicPr>
            <a:picLocks noChangeAspect="1"/>
          </p:cNvPicPr>
          <p:nvPr/>
        </p:nvPicPr>
        <p:blipFill rotWithShape="1">
          <a:blip r:embed="rId2">
            <a:extLst/>
          </a:blip>
          <a:srcRect l="1626" r="813"/>
          <a:stretch/>
        </p:blipFill>
        <p:spPr>
          <a:xfrm>
            <a:off x="0" y="0"/>
            <a:ext cx="9144000" cy="68878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image25.jpeg" descr="pic36"/>
          <p:cNvPicPr>
            <a:picLocks noChangeAspect="1"/>
          </p:cNvPicPr>
          <p:nvPr/>
        </p:nvPicPr>
        <p:blipFill rotWithShape="1">
          <a:blip r:embed="rId2">
            <a:extLst/>
          </a:blip>
          <a:srcRect t="941" r="2340"/>
          <a:stretch/>
        </p:blipFill>
        <p:spPr>
          <a:xfrm>
            <a:off x="-1" y="0"/>
            <a:ext cx="9144001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3" t="26368" r="16681" b="2260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effectLst>
            <a:outerShdw blurRad="127000" dist="63500" dir="2700000" algn="tl" rotWithShape="0">
              <a:prstClr val="black">
                <a:alpha val="7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MASTER MASON DEGREE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SECOND SECTION</a:t>
            </a:r>
          </a:p>
        </p:txBody>
      </p:sp>
    </p:spTree>
    <p:extLst>
      <p:ext uri="{BB962C8B-B14F-4D97-AF65-F5344CB8AC3E}">
        <p14:creationId xmlns:p14="http://schemas.microsoft.com/office/powerpoint/2010/main" val="542608134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image15.jpeg" descr="pic26"/>
          <p:cNvPicPr>
            <a:picLocks noChangeAspect="1"/>
          </p:cNvPicPr>
          <p:nvPr/>
        </p:nvPicPr>
        <p:blipFill rotWithShape="1">
          <a:blip r:embed="rId2">
            <a:extLst/>
          </a:blip>
          <a:srcRect t="1679" r="5457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87185307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image27.jpeg" descr="pic3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 l="617" t="1651" r="719"/>
          <a:stretch/>
        </p:blipFill>
        <p:spPr>
          <a:xfrm>
            <a:off x="0" y="0"/>
            <a:ext cx="9144000" cy="69357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image29.jpeg" descr="pic40"/>
          <p:cNvPicPr>
            <a:picLocks noChangeAspect="1"/>
          </p:cNvPicPr>
          <p:nvPr/>
        </p:nvPicPr>
        <p:blipFill rotWithShape="1">
          <a:blip r:embed="rId2">
            <a:extLst/>
          </a:blip>
          <a:srcRect t="1184" r="2560" b="1984"/>
          <a:stretch/>
        </p:blipFill>
        <p:spPr>
          <a:xfrm rot="-60000">
            <a:off x="-550870" y="-130758"/>
            <a:ext cx="9845281" cy="71680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image30.jpeg" descr="pic41"/>
          <p:cNvPicPr>
            <a:picLocks noChangeAspect="1"/>
          </p:cNvPicPr>
          <p:nvPr/>
        </p:nvPicPr>
        <p:blipFill rotWithShape="1">
          <a:blip r:embed="rId2">
            <a:extLst/>
          </a:blip>
          <a:srcRect l="1287" t="1338" r="1519" b="1084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image28.jpeg" descr="pic39"/>
          <p:cNvPicPr>
            <a:picLocks noChangeAspect="1"/>
          </p:cNvPicPr>
          <p:nvPr/>
        </p:nvPicPr>
        <p:blipFill rotWithShape="1">
          <a:blip r:embed="rId2">
            <a:extLst/>
          </a:blip>
          <a:srcRect l="320" t="1235" r="1531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image31.jpeg" descr="pic42"/>
          <p:cNvPicPr>
            <a:picLocks noChangeAspect="1"/>
          </p:cNvPicPr>
          <p:nvPr/>
        </p:nvPicPr>
        <p:blipFill rotWithShape="1">
          <a:blip r:embed="rId2">
            <a:extLst/>
          </a:blip>
          <a:srcRect l="929" t="1248"/>
          <a:stretch/>
        </p:blipFill>
        <p:spPr>
          <a:xfrm>
            <a:off x="0" y="-1"/>
            <a:ext cx="9144000" cy="68786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image32.jpeg" descr="pic43"/>
          <p:cNvPicPr>
            <a:picLocks noChangeAspect="1"/>
          </p:cNvPicPr>
          <p:nvPr/>
        </p:nvPicPr>
        <p:blipFill rotWithShape="1">
          <a:blip r:embed="rId2">
            <a:extLst/>
          </a:blip>
          <a:srcRect l="1807" t="734" r="1807" b="713"/>
          <a:stretch/>
        </p:blipFill>
        <p:spPr>
          <a:xfrm>
            <a:off x="0" y="-1"/>
            <a:ext cx="9144000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714" b="89429" l="3571" r="96571">
                        <a14:foregroundMark x1="47143" y1="56571" x2="49143" y2="54429"/>
                        <a14:backgroundMark x1="17000" y1="22286" x2="19571" y2="74857"/>
                        <a14:backgroundMark x1="29571" y1="79000" x2="71571" y2="77571"/>
                        <a14:backgroundMark x1="64857" y1="74429" x2="75857" y2="31571"/>
                        <a14:backgroundMark x1="55286" y1="15714" x2="17000" y2="18714"/>
                        <a14:backgroundMark x1="26571" y1="21429" x2="27857" y2="62000"/>
                        <a14:backgroundMark x1="36571" y1="31429" x2="36857" y2="19857"/>
                        <a14:backgroundMark x1="46714" y1="31714" x2="46857" y2="31000"/>
                        <a14:backgroundMark x1="56857" y1="58143" x2="59571" y2="66571"/>
                        <a14:backgroundMark x1="50286" y1="60000" x2="47143" y2="58286"/>
                        <a14:backgroundMark x1="49571" y1="56000" x2="46857" y2="62286"/>
                        <a14:backgroundMark x1="57000" y1="28857" x2="56714" y2="25429"/>
                        <a14:backgroundMark x1="55143" y1="25429" x2="54429" y2="24000"/>
                        <a14:backgroundMark x1="47429" y1="51714" x2="47143" y2="55000"/>
                        <a14:backgroundMark x1="52857" y1="54429" x2="52857" y2="54429"/>
                        <a14:backgroundMark x1="52571" y1="54143" x2="53286" y2="55143"/>
                        <a14:backgroundMark x1="38143" y1="37714" x2="38714" y2="3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51" t="19827" r="16143" b="2166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5" t="10098" r="16661" b="16457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3" t="40702" r="39546" b="13960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age1.jpeg" descr="pic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5875"/>
            <a:ext cx="9144000" cy="6888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4" t="27404" r="36539" b="33413"/>
          <a:stretch/>
        </p:blipFill>
        <p:spPr>
          <a:xfrm>
            <a:off x="685800" y="1447800"/>
            <a:ext cx="7905750" cy="486278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7" r="41073" b="58964"/>
          <a:stretch/>
        </p:blipFill>
        <p:spPr>
          <a:xfrm>
            <a:off x="0" y="1276349"/>
            <a:ext cx="9144000" cy="558165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4" t="7472" r="30279" b="3406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1" b="17233"/>
          <a:stretch/>
        </p:blipFill>
        <p:spPr>
          <a:xfrm>
            <a:off x="247650" y="247649"/>
            <a:ext cx="8782050" cy="661035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3" t="26368" r="16681" b="2260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effectLst>
            <a:outerShdw blurRad="127000" dist="63500" dir="2700000" algn="tl" rotWithShape="0">
              <a:prstClr val="black">
                <a:alpha val="7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MASTER MASON DEGREE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THIRD SECTION</a:t>
            </a:r>
          </a:p>
        </p:txBody>
      </p:sp>
    </p:spTree>
    <p:extLst>
      <p:ext uri="{BB962C8B-B14F-4D97-AF65-F5344CB8AC3E}">
        <p14:creationId xmlns:p14="http://schemas.microsoft.com/office/powerpoint/2010/main" val="3064666494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image32.jpeg" descr="pic43"/>
          <p:cNvPicPr>
            <a:picLocks noChangeAspect="1"/>
          </p:cNvPicPr>
          <p:nvPr/>
        </p:nvPicPr>
        <p:blipFill rotWithShape="1">
          <a:blip r:embed="rId2">
            <a:extLst/>
          </a:blip>
          <a:srcRect l="2303" r="1232" b="1368"/>
          <a:stretch/>
        </p:blipFill>
        <p:spPr>
          <a:xfrm>
            <a:off x="-1" y="1"/>
            <a:ext cx="9144001" cy="68579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image39.jpeg" descr="pic9"/>
          <p:cNvPicPr>
            <a:picLocks noChangeAspect="1"/>
          </p:cNvPicPr>
          <p:nvPr/>
        </p:nvPicPr>
        <p:blipFill rotWithShape="1">
          <a:blip r:embed="rId2">
            <a:extLst/>
          </a:blip>
          <a:srcRect t="203" r="827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Shape 122"/>
          <p:cNvSpPr/>
          <p:nvPr/>
        </p:nvSpPr>
        <p:spPr>
          <a:xfrm>
            <a:off x="0" y="1524000"/>
            <a:ext cx="230505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n-US" sz="3200" b="1" dirty="0"/>
              <a:t>ABRAHAM</a:t>
            </a:r>
            <a:endParaRPr sz="3200" b="1" dirty="0"/>
          </a:p>
        </p:txBody>
      </p:sp>
      <p:sp>
        <p:nvSpPr>
          <p:cNvPr id="123" name="Shape 123"/>
          <p:cNvSpPr/>
          <p:nvPr/>
        </p:nvSpPr>
        <p:spPr>
          <a:xfrm>
            <a:off x="6248400" y="3429000"/>
            <a:ext cx="14478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sz="3200" b="1" dirty="0"/>
              <a:t>ISAAC</a:t>
            </a:r>
            <a:endParaRPr sz="3200" b="1" dirty="0"/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image40.jpeg" descr="pic5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53" b="84575" l="10000" r="90000">
                        <a14:foregroundMark x1="22857" y1="8839" x2="22468" y2="82322"/>
                        <a14:foregroundMark x1="15325" y1="83189" x2="20260" y2="83016"/>
                      </a14:backgroundRemoval>
                    </a14:imgEffect>
                  </a14:imgLayer>
                </a14:imgProps>
              </a:ext>
            </a:extLst>
          </a:blip>
          <a:srcRect l="13854" t="1810" r="68750" b="15359"/>
          <a:stretch/>
        </p:blipFill>
        <p:spPr>
          <a:xfrm>
            <a:off x="771525" y="-152400"/>
            <a:ext cx="1590675" cy="5667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40.jpeg" descr="pic5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53" b="84575" l="10000" r="90000">
                        <a14:foregroundMark x1="22857" y1="8839" x2="22468" y2="82322"/>
                        <a14:foregroundMark x1="15325" y1="83189" x2="20260" y2="83016"/>
                      </a14:backgroundRemoval>
                    </a14:imgEffect>
                  </a14:imgLayer>
                </a14:imgProps>
              </a:ext>
            </a:extLst>
          </a:blip>
          <a:srcRect l="33125" t="2645" r="10104" b="14524"/>
          <a:stretch/>
        </p:blipFill>
        <p:spPr>
          <a:xfrm>
            <a:off x="3695700" y="0"/>
            <a:ext cx="5191125" cy="566737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3"/>
          <p:cNvSpPr/>
          <p:nvPr/>
        </p:nvSpPr>
        <p:spPr>
          <a:xfrm>
            <a:off x="0" y="5657671"/>
            <a:ext cx="3171825" cy="1200329"/>
          </a:xfrm>
          <a:prstGeom prst="rect">
            <a:avLst/>
          </a:prstGeom>
          <a:effectLst>
            <a:outerShdw blurRad="127000" dist="63500" dir="2700000" algn="tl" rotWithShape="0">
              <a:prstClr val="black">
                <a:alpha val="7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1453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COLUMNS</a:t>
            </a:r>
          </a:p>
        </p:txBody>
      </p:sp>
      <p:sp>
        <p:nvSpPr>
          <p:cNvPr id="5" name="Rectangle 4"/>
          <p:cNvSpPr/>
          <p:nvPr/>
        </p:nvSpPr>
        <p:spPr>
          <a:xfrm>
            <a:off x="3695700" y="5667375"/>
            <a:ext cx="5191125" cy="1200329"/>
          </a:xfrm>
          <a:prstGeom prst="rect">
            <a:avLst/>
          </a:prstGeom>
          <a:effectLst>
            <a:outerShdw blurRad="127000" dist="63500" dir="2700000" algn="tl" rotWithShape="0">
              <a:prstClr val="black">
                <a:alpha val="7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2906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PILASTERS</a:t>
            </a: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19325" y="2277622"/>
            <a:ext cx="6791325" cy="2308324"/>
          </a:xfrm>
          <a:prstGeom prst="rect">
            <a:avLst/>
          </a:prstGeom>
          <a:effectLst>
            <a:outerShdw blurRad="127000" dist="63500" dir="2700000" algn="tl" rotWithShape="0">
              <a:prstClr val="black">
                <a:alpha val="75000"/>
              </a:prstClr>
            </a:outerShdw>
          </a:effectLst>
        </p:spPr>
        <p:txBody>
          <a:bodyPr wrap="square" anchor="ctr">
            <a:spAutoFit/>
          </a:bodyPr>
          <a:lstStyle/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GRAND MASTERS</a:t>
            </a:r>
          </a:p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MASTERS OR OVERSEERS</a:t>
            </a:r>
          </a:p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FELLOW CRAFTS</a:t>
            </a:r>
          </a:p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ENTERED APPRENTICES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2277622"/>
            <a:ext cx="2105025" cy="2308324"/>
          </a:xfrm>
          <a:prstGeom prst="rect">
            <a:avLst/>
          </a:prstGeom>
          <a:effectLst>
            <a:outerShdw blurRad="127000" dist="63500" dir="2700000" algn="tl" rotWithShape="0">
              <a:prstClr val="black">
                <a:alpha val="75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3</a:t>
            </a:r>
          </a:p>
          <a:p>
            <a:pPr algn="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3,300</a:t>
            </a:r>
          </a:p>
          <a:p>
            <a:pPr algn="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80,000</a:t>
            </a:r>
          </a:p>
          <a:p>
            <a:pPr algn="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70,000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5.jpeg" descr="EA006"/>
          <p:cNvPicPr>
            <a:picLocks noChangeAspect="1"/>
          </p:cNvPicPr>
          <p:nvPr/>
        </p:nvPicPr>
        <p:blipFill rotWithShape="1">
          <a:blip r:embed="rId3">
            <a:extLst/>
          </a:blip>
          <a:srcRect l="16822" t="16858" r="2451"/>
          <a:stretch/>
        </p:blipFill>
        <p:spPr>
          <a:xfrm>
            <a:off x="0" y="-11113"/>
            <a:ext cx="9534525" cy="6888163"/>
          </a:xfrm>
          <a:prstGeom prst="rect">
            <a:avLst/>
          </a:prstGeom>
          <a:ln w="12700">
            <a:noFill/>
            <a:miter lim="400000"/>
          </a:ln>
        </p:spPr>
      </p:pic>
      <p:sp>
        <p:nvSpPr>
          <p:cNvPr id="2" name="Rectangle 1"/>
          <p:cNvSpPr/>
          <p:nvPr/>
        </p:nvSpPr>
        <p:spPr>
          <a:xfrm>
            <a:off x="-238125" y="-180975"/>
            <a:ext cx="2981325" cy="7172325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448426" y="-180977"/>
            <a:ext cx="3095625" cy="7172325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581401" y="-180976"/>
            <a:ext cx="1962150" cy="7172325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43200" y="-180976"/>
            <a:ext cx="838201" cy="1581152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543551" y="-180977"/>
            <a:ext cx="904875" cy="1608934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43200" y="6448425"/>
            <a:ext cx="838201" cy="542924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543551" y="6448425"/>
            <a:ext cx="904875" cy="542924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63980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2.jpeg" descr="pic12"/>
          <p:cNvPicPr>
            <a:picLocks noChangeAspect="1"/>
          </p:cNvPicPr>
          <p:nvPr/>
        </p:nvPicPr>
        <p:blipFill rotWithShape="1">
          <a:blip r:embed="rId2">
            <a:extLst/>
          </a:blip>
          <a:srcRect l="1212" r="1817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image42.jpeg" descr="EA078"/>
          <p:cNvPicPr>
            <a:picLocks noChangeAspect="1"/>
          </p:cNvPicPr>
          <p:nvPr/>
        </p:nvPicPr>
        <p:blipFill rotWithShape="1">
          <a:blip r:embed="rId2">
            <a:extLst/>
          </a:blip>
          <a:srcRect l="1593" r="2882" b="1235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image43.jpeg" descr="EA006"/>
          <p:cNvPicPr>
            <a:picLocks noChangeAspect="1"/>
          </p:cNvPicPr>
          <p:nvPr/>
        </p:nvPicPr>
        <p:blipFill rotWithShape="1">
          <a:blip r:embed="rId2">
            <a:extLst/>
          </a:blip>
          <a:srcRect l="13818" t="10829" r="3150" b="390"/>
          <a:stretch/>
        </p:blipFill>
        <p:spPr>
          <a:xfrm rot="-60000">
            <a:off x="-96524" y="-122959"/>
            <a:ext cx="9403251" cy="70524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image45.jpeg" descr="pic51"/>
          <p:cNvPicPr>
            <a:picLocks noChangeAspect="1"/>
          </p:cNvPicPr>
          <p:nvPr/>
        </p:nvPicPr>
        <p:blipFill rotWithShape="1">
          <a:blip r:embed="rId2">
            <a:extLst/>
          </a:blip>
          <a:srcRect l="1909" t="1253" r="1608" b="906"/>
          <a:stretch/>
        </p:blipFill>
        <p:spPr>
          <a:xfrm>
            <a:off x="0" y="-1"/>
            <a:ext cx="9144000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136"/>
          <p:cNvSpPr/>
          <p:nvPr/>
        </p:nvSpPr>
        <p:spPr>
          <a:xfrm>
            <a:off x="4457700" y="0"/>
            <a:ext cx="260985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n-US" sz="3200" b="1" dirty="0">
                <a:effectLst>
                  <a:outerShdw blurRad="127000" dist="63500" dir="2700000" algn="tl" rotWithShape="0">
                    <a:prstClr val="black">
                      <a:alpha val="75000"/>
                    </a:prstClr>
                  </a:outerShdw>
                </a:effectLst>
              </a:rPr>
              <a:t>WISDOM</a:t>
            </a:r>
            <a:endParaRPr sz="3200" b="1" dirty="0">
              <a:effectLst>
                <a:outerShdw blurRad="127000" dist="63500" dir="2700000" algn="tl" rotWithShape="0">
                  <a:prstClr val="black">
                    <a:alpha val="75000"/>
                  </a:prstClr>
                </a:outerShdw>
              </a:effectLst>
            </a:endParaRPr>
          </a:p>
        </p:txBody>
      </p:sp>
      <p:sp>
        <p:nvSpPr>
          <p:cNvPr id="5" name="Shape 136"/>
          <p:cNvSpPr/>
          <p:nvPr/>
        </p:nvSpPr>
        <p:spPr>
          <a:xfrm>
            <a:off x="5972175" y="2528887"/>
            <a:ext cx="260985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n-US" sz="3200" b="1" dirty="0">
                <a:effectLst>
                  <a:outerShdw blurRad="127000" dist="63500" dir="2700000" algn="tl" rotWithShape="0">
                    <a:prstClr val="black">
                      <a:alpha val="75000"/>
                    </a:prstClr>
                  </a:outerShdw>
                </a:effectLst>
              </a:rPr>
              <a:t>STRENGTH</a:t>
            </a:r>
            <a:endParaRPr sz="3200" b="1" dirty="0">
              <a:effectLst>
                <a:outerShdw blurRad="127000" dist="63500" dir="2700000" algn="tl" rotWithShape="0">
                  <a:prstClr val="black">
                    <a:alpha val="75000"/>
                  </a:prstClr>
                </a:outerShdw>
              </a:effectLst>
            </a:endParaRPr>
          </a:p>
        </p:txBody>
      </p:sp>
      <p:sp>
        <p:nvSpPr>
          <p:cNvPr id="6" name="Shape 136"/>
          <p:cNvSpPr/>
          <p:nvPr/>
        </p:nvSpPr>
        <p:spPr>
          <a:xfrm>
            <a:off x="819150" y="3371849"/>
            <a:ext cx="19431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n-US" sz="3200" b="1" dirty="0">
                <a:effectLst>
                  <a:outerShdw blurRad="127000" dist="63500" dir="2700000" algn="tl" rotWithShape="0">
                    <a:prstClr val="black">
                      <a:alpha val="75000"/>
                    </a:prstClr>
                  </a:outerShdw>
                </a:effectLst>
              </a:rPr>
              <a:t>BEAUTY</a:t>
            </a:r>
            <a:endParaRPr sz="3200" b="1" dirty="0">
              <a:effectLst>
                <a:outerShdw blurRad="127000" dist="63500" dir="2700000" algn="tl" rotWithShape="0">
                  <a:prstClr val="black">
                    <a:alpha val="75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46.jpeg" descr="pic52"/>
          <p:cNvPicPr>
            <a:picLocks noChangeAspect="1"/>
          </p:cNvPicPr>
          <p:nvPr/>
        </p:nvPicPr>
        <p:blipFill rotWithShape="1">
          <a:blip r:embed="rId2">
            <a:extLst/>
          </a:blip>
          <a:srcRect l="1111" t="1930" r="2997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age47.jpeg" descr="pic53"/>
          <p:cNvPicPr>
            <a:picLocks noChangeAspect="1"/>
          </p:cNvPicPr>
          <p:nvPr/>
        </p:nvPicPr>
        <p:blipFill rotWithShape="1">
          <a:blip r:embed="rId2">
            <a:extLst/>
          </a:blip>
          <a:srcRect l="1524" t="1729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image48.jpeg" descr="pic54"/>
          <p:cNvPicPr>
            <a:picLocks noChangeAspect="1"/>
          </p:cNvPicPr>
          <p:nvPr/>
        </p:nvPicPr>
        <p:blipFill rotWithShape="1">
          <a:blip r:embed="rId2">
            <a:extLst/>
          </a:blip>
          <a:srcRect t="1057" r="9865" b="6716"/>
          <a:stretch/>
        </p:blipFill>
        <p:spPr>
          <a:xfrm>
            <a:off x="1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image49.jpeg" descr="pic57"/>
          <p:cNvPicPr>
            <a:picLocks noChangeAspect="1"/>
          </p:cNvPicPr>
          <p:nvPr/>
        </p:nvPicPr>
        <p:blipFill rotWithShape="1">
          <a:blip r:embed="rId2">
            <a:extLst/>
          </a:blip>
          <a:srcRect t="2358" r="1841"/>
          <a:stretch/>
        </p:blipFill>
        <p:spPr>
          <a:xfrm>
            <a:off x="0" y="-1"/>
            <a:ext cx="9144000" cy="68913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50.jpeg" descr="pic58"/>
          <p:cNvPicPr>
            <a:picLocks noChangeAspect="1"/>
          </p:cNvPicPr>
          <p:nvPr/>
        </p:nvPicPr>
        <p:blipFill rotWithShape="1">
          <a:blip r:embed="rId2">
            <a:extLst/>
          </a:blip>
          <a:srcRect t="2803" r="2735"/>
          <a:stretch/>
        </p:blipFill>
        <p:spPr>
          <a:xfrm>
            <a:off x="-1" y="-1"/>
            <a:ext cx="9144001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image51.jpeg" descr="pic59"/>
          <p:cNvPicPr>
            <a:picLocks noChangeAspect="1"/>
          </p:cNvPicPr>
          <p:nvPr/>
        </p:nvPicPr>
        <p:blipFill rotWithShape="1">
          <a:blip r:embed="rId2">
            <a:extLst/>
          </a:blip>
          <a:srcRect l="1021" t="576" r="919" b="679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image52.jpeg" descr="pic60"/>
          <p:cNvPicPr>
            <a:picLocks noChangeAspect="1"/>
          </p:cNvPicPr>
          <p:nvPr/>
        </p:nvPicPr>
        <p:blipFill rotWithShape="1">
          <a:blip r:embed="rId2">
            <a:extLst/>
          </a:blip>
          <a:srcRect l="2618" t="2573"/>
          <a:stretch/>
        </p:blipFill>
        <p:spPr>
          <a:xfrm>
            <a:off x="0" y="-1"/>
            <a:ext cx="9144000" cy="68532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3.jpeg" descr="pic13"/>
          <p:cNvPicPr>
            <a:picLocks noChangeAspect="1"/>
          </p:cNvPicPr>
          <p:nvPr/>
        </p:nvPicPr>
        <p:blipFill rotWithShape="1">
          <a:blip r:embed="rId2">
            <a:extLst/>
          </a:blip>
          <a:srcRect t="1985" r="1941" b="855"/>
          <a:stretch/>
        </p:blipFill>
        <p:spPr>
          <a:xfrm>
            <a:off x="-1" y="-1"/>
            <a:ext cx="9144001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image7.png"/>
          <p:cNvPicPr>
            <a:picLocks noChangeAspect="1"/>
          </p:cNvPicPr>
          <p:nvPr/>
        </p:nvPicPr>
        <p:blipFill rotWithShape="1">
          <a:blip r:embed="rId2">
            <a:extLst/>
          </a:blip>
          <a:srcRect l="2075" t="2571"/>
          <a:stretch/>
        </p:blipFill>
        <p:spPr>
          <a:xfrm rot="-60000"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image53.jpeg" descr="pic62"/>
          <p:cNvPicPr>
            <a:picLocks noChangeAspect="1"/>
          </p:cNvPicPr>
          <p:nvPr/>
        </p:nvPicPr>
        <p:blipFill rotWithShape="1">
          <a:blip r:embed="rId2">
            <a:extLst/>
          </a:blip>
          <a:srcRect l="1967" t="2170"/>
          <a:stretch/>
        </p:blipFill>
        <p:spPr>
          <a:xfrm>
            <a:off x="0" y="0"/>
            <a:ext cx="9144000" cy="6870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image54.jpeg" descr="pic63"/>
          <p:cNvPicPr>
            <a:picLocks noChangeAspect="1"/>
          </p:cNvPicPr>
          <p:nvPr/>
        </p:nvPicPr>
        <p:blipFill rotWithShape="1">
          <a:blip r:embed="rId2">
            <a:extLst/>
          </a:blip>
          <a:srcRect l="695" r="4067" b="4761"/>
          <a:stretch/>
        </p:blipFill>
        <p:spPr>
          <a:xfrm>
            <a:off x="1" y="-1588"/>
            <a:ext cx="9144000" cy="68595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image55.jpeg" descr="pic67"/>
          <p:cNvPicPr>
            <a:picLocks noChangeAspect="1"/>
          </p:cNvPicPr>
          <p:nvPr/>
        </p:nvPicPr>
        <p:blipFill rotWithShape="1">
          <a:blip r:embed="rId2">
            <a:extLst/>
          </a:blip>
          <a:srcRect t="1576" r="3212" b="1082"/>
          <a:stretch/>
        </p:blipFill>
        <p:spPr>
          <a:xfrm>
            <a:off x="0" y="0"/>
            <a:ext cx="9077325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image56.jpeg" descr="pic6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587"/>
            <a:ext cx="9144000" cy="68516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image57.jpeg" descr="pic69"/>
          <p:cNvPicPr>
            <a:picLocks noChangeAspect="1"/>
          </p:cNvPicPr>
          <p:nvPr/>
        </p:nvPicPr>
        <p:blipFill rotWithShape="1">
          <a:blip r:embed="rId2">
            <a:extLst/>
          </a:blip>
          <a:srcRect l="713" t="548" r="1527" b="1101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image58.jpeg" descr="pic7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image59.jpeg" descr="pic71"/>
          <p:cNvPicPr>
            <a:picLocks noChangeAspect="1"/>
          </p:cNvPicPr>
          <p:nvPr/>
        </p:nvPicPr>
        <p:blipFill rotWithShape="1">
          <a:blip r:embed="rId2">
            <a:extLst/>
          </a:blip>
          <a:srcRect l="4788" t="3127" r="4742" b="7601"/>
          <a:stretch/>
        </p:blipFill>
        <p:spPr>
          <a:xfrm>
            <a:off x="1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image60.jpeg" descr="pic72"/>
          <p:cNvPicPr>
            <a:picLocks noChangeAspect="1"/>
          </p:cNvPicPr>
          <p:nvPr/>
        </p:nvPicPr>
        <p:blipFill rotWithShape="1">
          <a:blip r:embed="rId2">
            <a:extLst/>
          </a:blip>
          <a:srcRect t="12590" r="14209"/>
          <a:stretch/>
        </p:blipFill>
        <p:spPr>
          <a:xfrm>
            <a:off x="-1" y="0"/>
            <a:ext cx="9144001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image61.jpeg" descr="pic73"/>
          <p:cNvPicPr>
            <a:picLocks noChangeAspect="1"/>
          </p:cNvPicPr>
          <p:nvPr/>
        </p:nvPicPr>
        <p:blipFill rotWithShape="1">
          <a:blip r:embed="rId2">
            <a:extLst/>
          </a:blip>
          <a:srcRect l="17850" t="19296" r="17188" b="16850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4.jpeg" descr="pic14"/>
          <p:cNvPicPr>
            <a:picLocks noChangeAspect="1"/>
          </p:cNvPicPr>
          <p:nvPr/>
        </p:nvPicPr>
        <p:blipFill rotWithShape="1">
          <a:blip r:embed="rId2">
            <a:extLst/>
          </a:blip>
          <a:srcRect t="691" r="2538"/>
          <a:stretch/>
        </p:blipFill>
        <p:spPr>
          <a:xfrm>
            <a:off x="-1" y="-1"/>
            <a:ext cx="9144001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image62.jpeg" descr="pic74"/>
          <p:cNvPicPr>
            <a:picLocks noChangeAspect="1"/>
          </p:cNvPicPr>
          <p:nvPr/>
        </p:nvPicPr>
        <p:blipFill rotWithShape="1">
          <a:blip r:embed="rId2">
            <a:extLst/>
          </a:blip>
          <a:srcRect l="1666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image61.jpeg" descr="pic73"/>
          <p:cNvPicPr>
            <a:picLocks noChangeAspect="1"/>
          </p:cNvPicPr>
          <p:nvPr/>
        </p:nvPicPr>
        <p:blipFill rotWithShape="1">
          <a:blip r:embed="rId2">
            <a:extLst/>
          </a:blip>
          <a:srcRect l="17850" t="19296" r="17188" b="16850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65752086"/>
      </p:ext>
    </p:extLst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image63.jpeg" descr="pic76"/>
          <p:cNvPicPr>
            <a:picLocks noChangeAspect="1"/>
          </p:cNvPicPr>
          <p:nvPr/>
        </p:nvPicPr>
        <p:blipFill rotWithShape="1">
          <a:blip r:embed="rId2">
            <a:extLst/>
          </a:blip>
          <a:srcRect l="819" r="102"/>
          <a:stretch/>
        </p:blipFill>
        <p:spPr>
          <a:xfrm>
            <a:off x="0" y="0"/>
            <a:ext cx="9210675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image64.jpeg" descr="pic77"/>
          <p:cNvPicPr>
            <a:picLocks noChangeAspect="1"/>
          </p:cNvPicPr>
          <p:nvPr/>
        </p:nvPicPr>
        <p:blipFill rotWithShape="1">
          <a:blip r:embed="rId2">
            <a:extLst/>
          </a:blip>
          <a:srcRect l="8351" t="7067" r="10736" b="9293"/>
          <a:stretch/>
        </p:blipFill>
        <p:spPr>
          <a:xfrm>
            <a:off x="-1" y="0"/>
            <a:ext cx="9144001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image65.jpeg" descr="pic78"/>
          <p:cNvPicPr>
            <a:picLocks noChangeAspect="1"/>
          </p:cNvPicPr>
          <p:nvPr/>
        </p:nvPicPr>
        <p:blipFill rotWithShape="1">
          <a:blip r:embed="rId2">
            <a:extLst/>
          </a:blip>
          <a:srcRect l="9383" r="8238" b="1762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image66.jpeg" descr="pic79"/>
          <p:cNvPicPr>
            <a:picLocks noChangeAspect="1"/>
          </p:cNvPicPr>
          <p:nvPr/>
        </p:nvPicPr>
        <p:blipFill rotWithShape="1">
          <a:blip r:embed="rId2">
            <a:extLst/>
          </a:blip>
          <a:srcRect l="5513" r="4500" b="11002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image67.jpeg" descr="pic80"/>
          <p:cNvPicPr>
            <a:picLocks noChangeAspect="1"/>
          </p:cNvPicPr>
          <p:nvPr/>
        </p:nvPicPr>
        <p:blipFill rotWithShape="1">
          <a:blip r:embed="rId2">
            <a:extLst/>
          </a:blip>
          <a:srcRect l="4776" t="2667" r="7325" b="9879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image68.jpeg" descr="pic81"/>
          <p:cNvPicPr>
            <a:picLocks noChangeAspect="1"/>
          </p:cNvPicPr>
          <p:nvPr/>
        </p:nvPicPr>
        <p:blipFill rotWithShape="1">
          <a:blip r:embed="rId2">
            <a:extLst/>
          </a:blip>
          <a:srcRect t="1031" r="1505" b="1400"/>
          <a:stretch/>
        </p:blipFill>
        <p:spPr>
          <a:xfrm>
            <a:off x="0" y="1"/>
            <a:ext cx="9144000" cy="68579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image69.jpeg" descr="pic84"/>
          <p:cNvPicPr>
            <a:picLocks noChangeAspect="1"/>
          </p:cNvPicPr>
          <p:nvPr/>
        </p:nvPicPr>
        <p:blipFill rotWithShape="1">
          <a:blip r:embed="rId2">
            <a:extLst/>
          </a:blip>
          <a:srcRect r="1907" b="1907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image70.jpeg" descr="pic8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5.jpeg" descr="pic15"/>
          <p:cNvPicPr>
            <a:picLocks noChangeAspect="1"/>
          </p:cNvPicPr>
          <p:nvPr/>
        </p:nvPicPr>
        <p:blipFill rotWithShape="1">
          <a:blip r:embed="rId2">
            <a:extLst/>
          </a:blip>
          <a:srcRect t="2112" r="1640" b="496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image71.jpeg" descr="pic8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587"/>
            <a:ext cx="9144000" cy="68516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image72.jpeg" descr="pic8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image73.jpeg" descr="pic89"/>
          <p:cNvPicPr>
            <a:picLocks noChangeAspect="1"/>
          </p:cNvPicPr>
          <p:nvPr/>
        </p:nvPicPr>
        <p:blipFill rotWithShape="1">
          <a:blip r:embed="rId2">
            <a:extLst/>
          </a:blip>
          <a:srcRect t="821" r="1235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image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image74.jpeg" descr="pic9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image75.jpeg" descr="pic9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0638"/>
            <a:ext cx="9144000" cy="6896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3" t="16281" r="14227" b="28082"/>
          <a:stretch/>
        </p:blipFill>
        <p:spPr>
          <a:xfrm>
            <a:off x="0" y="-20638"/>
            <a:ext cx="9144000" cy="687863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image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image76.jpeg" descr="pic93"/>
          <p:cNvPicPr>
            <a:picLocks noChangeAspect="1"/>
          </p:cNvPicPr>
          <p:nvPr/>
        </p:nvPicPr>
        <p:blipFill rotWithShape="1">
          <a:blip r:embed="rId2">
            <a:extLst/>
          </a:blip>
          <a:srcRect t="913" r="1369"/>
          <a:stretch/>
        </p:blipFill>
        <p:spPr>
          <a:xfrm>
            <a:off x="0" y="0"/>
            <a:ext cx="9144000" cy="68849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image77.jpeg" descr="pic9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9050"/>
            <a:ext cx="9144000" cy="6896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image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41275"/>
            <a:ext cx="9144000" cy="68992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6.jpeg" descr="pic16"/>
          <p:cNvPicPr>
            <a:picLocks noChangeAspect="1"/>
          </p:cNvPicPr>
          <p:nvPr/>
        </p:nvPicPr>
        <p:blipFill rotWithShape="1">
          <a:blip r:embed="rId2">
            <a:extLst/>
          </a:blip>
          <a:srcRect t="1020" r="724" b="-1"/>
          <a:stretch/>
        </p:blipFill>
        <p:spPr>
          <a:xfrm>
            <a:off x="-1" y="0"/>
            <a:ext cx="9144001" cy="68770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image78.jpeg" descr="pic97"/>
          <p:cNvPicPr>
            <a:picLocks noChangeAspect="1"/>
          </p:cNvPicPr>
          <p:nvPr/>
        </p:nvPicPr>
        <p:blipFill rotWithShape="1">
          <a:blip r:embed="rId2">
            <a:extLst/>
          </a:blip>
          <a:srcRect l="1088" t="1281" r="963" b="1378"/>
          <a:stretch/>
        </p:blipFill>
        <p:spPr>
          <a:xfrm>
            <a:off x="0" y="-1"/>
            <a:ext cx="9144000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3" t="26368" r="16681" b="2260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effectLst>
            <a:outerShdw blurRad="127000" dist="63500" dir="2700000" algn="tl" rotWithShape="0">
              <a:prstClr val="black">
                <a:alpha val="7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MASTER MASON DEGREE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CHARGE</a:t>
            </a:r>
          </a:p>
        </p:txBody>
      </p:sp>
    </p:spTree>
    <p:extLst>
      <p:ext uri="{BB962C8B-B14F-4D97-AF65-F5344CB8AC3E}">
        <p14:creationId xmlns:p14="http://schemas.microsoft.com/office/powerpoint/2010/main" val="3093215814"/>
      </p:ext>
    </p:extLst>
  </p:cSld>
  <p:clrMapOvr>
    <a:masterClrMapping/>
  </p:clrMapOvr>
  <p:transition spd="med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3" t="26368" r="16681" b="2260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effectLst>
            <a:outerShdw blurRad="127000" dist="63500" dir="2700000" algn="tl" rotWithShape="0">
              <a:prstClr val="black">
                <a:alpha val="75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MASTER MASON DEGREE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APRON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46569628"/>
      </p:ext>
    </p:extLst>
  </p:cSld>
  <p:clrMapOvr>
    <a:masterClrMapping/>
  </p:clrMapOvr>
  <p:transition spd="med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3000">
              <a:schemeClr val="accent1">
                <a:lumMod val="60000"/>
                <a:lumOff val="40000"/>
              </a:schemeClr>
            </a:gs>
            <a:gs pos="83000">
              <a:schemeClr val="accent1">
                <a:lumMod val="75000"/>
              </a:schemeClr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0" y="685800"/>
            <a:ext cx="9144000" cy="830993"/>
          </a:xfrm>
          <a:prstGeom prst="rect">
            <a:avLst/>
          </a:prstGeom>
          <a:ln w="12700">
            <a:miter lim="400000"/>
          </a:ln>
          <a:effectLst>
            <a:outerShdw blurRad="127000" dist="38100" dir="2700000" algn="tl" rotWithShape="0">
              <a:schemeClr val="bg1">
                <a:alpha val="25000"/>
              </a:scheme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 anchor="ctr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190500" dist="63500" dir="2700000" algn="ctr" rotWithShape="0">
                    <a:schemeClr val="bg2">
                      <a:alpha val="20000"/>
                    </a:schemeClr>
                  </a:outerShdw>
                </a:effectLst>
                <a:latin typeface="Arial Black" panose="020B0A04020102020204" pitchFamily="34" charset="0"/>
              </a:rPr>
              <a:t>Longstreet Lodge No. 268</a:t>
            </a:r>
            <a:endParaRPr sz="4800" b="1" dirty="0">
              <a:solidFill>
                <a:schemeClr val="accent1">
                  <a:lumMod val="50000"/>
                </a:schemeClr>
              </a:solidFill>
              <a:effectLst>
                <a:outerShdw blurRad="190500" dist="63500" dir="2700000" algn="ctr" rotWithShape="0">
                  <a:schemeClr val="bg2">
                    <a:alpha val="2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Shape 22"/>
          <p:cNvSpPr/>
          <p:nvPr/>
        </p:nvSpPr>
        <p:spPr>
          <a:xfrm>
            <a:off x="0" y="5791200"/>
            <a:ext cx="91440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MASTER MASON DEGREE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989" y="1837985"/>
            <a:ext cx="3632022" cy="363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0577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 Desig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efault 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</TotalTime>
  <Words>62</Words>
  <Application>Microsoft Office PowerPoint</Application>
  <PresentationFormat>On-screen Show (4:3)</PresentationFormat>
  <Paragraphs>31</Paragraphs>
  <Slides>93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99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Jared Stanley</dc:creator>
  <cp:lastModifiedBy>Robert Wilson</cp:lastModifiedBy>
  <cp:revision>23</cp:revision>
  <dcterms:modified xsi:type="dcterms:W3CDTF">2016-11-08T16:22:36Z</dcterms:modified>
</cp:coreProperties>
</file>